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shtml" /><Relationship Id="rId6" Type="http://schemas.openxmlformats.org/officeDocument/2006/relationships/image" Target="../media/image49.shtml" /><Relationship Id="rId5" Type="http://schemas.openxmlformats.org/officeDocument/2006/relationships/image" Target="../media/image48.shtml"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2025-11-20T18:55:21Z</dcterms:created>
  <dcterms:modified xsi:type="dcterms:W3CDTF">2025-11-20T18:55:21Z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